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zh-CN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Rachel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2025-05-28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1051</TotalTime>
  <Words>1342</Words>
  <Application>Microsoft Office PowerPoint</Application>
  <PresentationFormat>寬螢幕</PresentationFormat>
  <Paragraphs>234</Paragraphs>
  <Slides>47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47</vt:i4>
      </vt:variant>
    </vt:vector>
  </HeadingPairs>
  <TitlesOfParts>
    <vt:vector size="54" baseType="lpstr">
      <vt:lpstr>Abadi</vt:lpstr>
      <vt:lpstr>IBM Plex Mono SemiBold</vt:lpstr>
      <vt:lpstr>IBM Plex Mono Text</vt:lpstr>
      <vt:lpstr>Arial</vt:lpstr>
      <vt:lpstr>Calibri</vt:lpstr>
      <vt:lpstr>Calibri Light</vt:lpstr>
      <vt:lpstr>Custom Design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謝偉超</cp:lastModifiedBy>
  <cp:revision>199</cp:revision>
  <dcterms:created xsi:type="dcterms:W3CDTF">2021-04-29T18:58:34Z</dcterms:created>
  <dcterms:modified xsi:type="dcterms:W3CDTF">2025-05-28T01:24:51Z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